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69" r:id="rId4"/>
    <p:sldId id="271" r:id="rId5"/>
    <p:sldId id="272" r:id="rId6"/>
    <p:sldId id="27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3ECC7-4D33-4310-8C7F-152F01A2B6D3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E141-2309-4B55-92B4-5D67D1296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6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1FC95-B460-40CF-AD17-FA917741CC76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465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1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7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3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1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7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90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7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D87BA-57AC-4CBD-B9C2-75EC19738A52}" type="datetimeFigureOut">
              <a:rPr lang="en-US" smtClean="0"/>
              <a:t>23/10/2025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315EF-229F-4507-AFB8-89E3D0CF8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9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904268" y="-38118"/>
            <a:ext cx="13351099" cy="68961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7687" y="270404"/>
            <a:ext cx="5814220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ỦY BAN NHÂN DÂN PHƯỜNG CƯ BAO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4159" y="738481"/>
            <a:ext cx="6537325" cy="3619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TRƯỜNG MẪU GIÁO HOA ĐÀO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726" y="1838595"/>
            <a:ext cx="7376795" cy="36195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LĨNH VỰC: PHÁT TRIỂN NHẬN THỨC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2519" y="2338999"/>
            <a:ext cx="4229043" cy="468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Hoạt động: Làm quen với toán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6459" y="3223691"/>
            <a:ext cx="8185446" cy="8535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Đề tài: Dạy trẻ nhận biết chữ số 6. Số lượng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và </a:t>
            </a:r>
            <a:r>
              <a:rPr lang="en-US" sz="20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thứ tự trong pham vi 6 </a:t>
            </a:r>
            <a:endParaRPr lang="en-US" sz="105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27604" y="3680048"/>
            <a:ext cx="4086225" cy="31813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Lứa tuổi: Mẫu giáo lớn ( 5 </a:t>
            </a:r>
            <a:r>
              <a:rPr lang="en-US" sz="21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– 6 tuổi )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7604" y="4702709"/>
            <a:ext cx="1657985" cy="39433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1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5993" y="4254879"/>
            <a:ext cx="2899192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 Nga</a:t>
            </a:r>
            <a:endParaRPr lang="en-US" sz="1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0805" y="2815108"/>
            <a:ext cx="370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 đình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3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>
          <a:blip r:embed="rId2"/>
          <a:stretch>
            <a:fillRect/>
          </a:stretch>
        </p:blipFill>
        <p:spPr>
          <a:xfrm>
            <a:off x="476518" y="3088245"/>
            <a:ext cx="1425446" cy="3299675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2017087" y="3088245"/>
            <a:ext cx="1425446" cy="329967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3655279" y="3048264"/>
            <a:ext cx="1425446" cy="3299675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5244581" y="2932186"/>
            <a:ext cx="1425446" cy="3357012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6974985" y="2973706"/>
            <a:ext cx="1425446" cy="329967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9108793" y="3002375"/>
            <a:ext cx="1425446" cy="3299675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1981535" y="451143"/>
            <a:ext cx="1447242" cy="3045854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421025" y="383147"/>
            <a:ext cx="1447242" cy="3045854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3655279" y="451143"/>
            <a:ext cx="1447242" cy="3045854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5375264" y="283668"/>
            <a:ext cx="1447242" cy="304585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3"/>
          <a:stretch>
            <a:fillRect/>
          </a:stretch>
        </p:blipFill>
        <p:spPr>
          <a:xfrm>
            <a:off x="6886355" y="356994"/>
            <a:ext cx="1447242" cy="3045854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3"/>
          <a:stretch>
            <a:fillRect/>
          </a:stretch>
        </p:blipFill>
        <p:spPr>
          <a:xfrm>
            <a:off x="9010347" y="356994"/>
            <a:ext cx="1447242" cy="304585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231903" y="606595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endParaRPr lang="en-US" sz="20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04407" y="6387919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chemeClr val="accent5">
                    <a:lumMod val="75000"/>
                  </a:schemeClr>
                </a:solidFill>
              </a:rPr>
              <a:t>4</a:t>
            </a:r>
            <a:endParaRPr lang="en-US" sz="20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34459" y="6302050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en-US" sz="20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64612" y="6387918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10125" y="6244712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534239" y="1906074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64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7552 -0.5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14688 -0.65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11628 -0.664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20" y="-3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-0.05573 -0.666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-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4283 L -0.04713 -0.691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3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3183" y="213360"/>
            <a:ext cx="11998817" cy="664464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195515" y="4778062"/>
            <a:ext cx="2996485" cy="2170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7730" y="270456"/>
            <a:ext cx="11694016" cy="3541690"/>
            <a:chOff x="0" y="0"/>
            <a:chExt cx="6934200" cy="4114800"/>
          </a:xfrm>
        </p:grpSpPr>
        <p:sp>
          <p:nvSpPr>
            <p:cNvPr id="5" name="Shape 562"/>
            <p:cNvSpPr/>
            <p:nvPr/>
          </p:nvSpPr>
          <p:spPr>
            <a:xfrm>
              <a:off x="0" y="0"/>
              <a:ext cx="6934200" cy="4114800"/>
            </a:xfrm>
            <a:custGeom>
              <a:avLst/>
              <a:gdLst/>
              <a:ahLst/>
              <a:cxnLst/>
              <a:rect l="0" t="0" r="0" b="0"/>
              <a:pathLst>
                <a:path w="6934200" h="4114800">
                  <a:moveTo>
                    <a:pt x="0" y="4114800"/>
                  </a:moveTo>
                  <a:lnTo>
                    <a:pt x="6934200" y="4114800"/>
                  </a:lnTo>
                  <a:lnTo>
                    <a:pt x="6934200" y="0"/>
                  </a:lnTo>
                  <a:lnTo>
                    <a:pt x="0" y="0"/>
                  </a:lnTo>
                  <a:close/>
                </a:path>
              </a:pathLst>
            </a:custGeom>
            <a:ln w="9144" cap="flat">
              <a:miter lim="101600"/>
            </a:ln>
          </p:spPr>
          <p:style>
            <a:lnRef idx="1">
              <a:srgbClr val="BC230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79476" y="150876"/>
              <a:ext cx="1676400" cy="1676400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36876" y="227076"/>
              <a:ext cx="1676400" cy="167640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570476" y="227076"/>
              <a:ext cx="1676400" cy="1676400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3276" y="2132076"/>
              <a:ext cx="1676400" cy="167640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208276" y="2055876"/>
              <a:ext cx="1676400" cy="1676400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646676" y="2132076"/>
              <a:ext cx="1676400" cy="16764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111762" y="3482900"/>
            <a:ext cx="11782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20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42544" y="3482899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  <a:endParaRPr lang="en-US" sz="2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9794" y="3482898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7</a:t>
            </a:r>
            <a:endParaRPr lang="en-US" sz="20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61375" y="213360"/>
            <a:ext cx="9144000" cy="66446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330483" y="4797057"/>
            <a:ext cx="2668075" cy="2209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5308" y="231820"/>
            <a:ext cx="7701566" cy="4881093"/>
            <a:chOff x="0" y="0"/>
            <a:chExt cx="5486400" cy="3735324"/>
          </a:xfrm>
        </p:grpSpPr>
        <p:sp>
          <p:nvSpPr>
            <p:cNvPr id="5" name="Shape 2503"/>
            <p:cNvSpPr/>
            <p:nvPr/>
          </p:nvSpPr>
          <p:spPr>
            <a:xfrm>
              <a:off x="0" y="1524"/>
              <a:ext cx="5486400" cy="3733800"/>
            </a:xfrm>
            <a:custGeom>
              <a:avLst/>
              <a:gdLst/>
              <a:ahLst/>
              <a:cxnLst/>
              <a:rect l="0" t="0" r="0" b="0"/>
              <a:pathLst>
                <a:path w="5486400" h="3733800">
                  <a:moveTo>
                    <a:pt x="0" y="3733800"/>
                  </a:moveTo>
                  <a:lnTo>
                    <a:pt x="5486400" y="3733800"/>
                  </a:lnTo>
                  <a:lnTo>
                    <a:pt x="5486400" y="0"/>
                  </a:lnTo>
                  <a:lnTo>
                    <a:pt x="0" y="0"/>
                  </a:lnTo>
                  <a:close/>
                </a:path>
              </a:pathLst>
            </a:custGeom>
            <a:ln w="9144" cap="flat">
              <a:miter lim="101600"/>
            </a:ln>
          </p:spPr>
          <p:style>
            <a:lnRef idx="1">
              <a:srgbClr val="BC2304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676" y="76200"/>
              <a:ext cx="1728216" cy="1728216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74876" y="0"/>
              <a:ext cx="1728216" cy="1728216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503676" y="76200"/>
              <a:ext cx="1728216" cy="1728216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676" y="1828800"/>
              <a:ext cx="1728216" cy="1728216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74876" y="1828800"/>
              <a:ext cx="1728216" cy="1728216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427476" y="1828800"/>
              <a:ext cx="1728216" cy="1728216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0105258" y="-580378"/>
            <a:ext cx="11782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20000" b="1" dirty="0"/>
          </a:p>
        </p:txBody>
      </p:sp>
      <p:sp>
        <p:nvSpPr>
          <p:cNvPr id="22" name="Rectangle 21"/>
          <p:cNvSpPr/>
          <p:nvPr/>
        </p:nvSpPr>
        <p:spPr>
          <a:xfrm>
            <a:off x="10218815" y="1460557"/>
            <a:ext cx="11782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0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n-US" sz="20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218815" y="3687901"/>
            <a:ext cx="148470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7</a:t>
            </a:r>
            <a:endParaRPr lang="en-US" sz="20000" dirty="0">
              <a:solidFill>
                <a:srgbClr val="7030A0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5400000">
            <a:off x="8696441" y="2168904"/>
            <a:ext cx="1132807" cy="2150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020" y="1843020"/>
            <a:ext cx="5014980" cy="5014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7284" y="321972"/>
            <a:ext cx="94466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Về đúng nhà</a:t>
            </a:r>
            <a:endParaRPr lang="en-US" sz="8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66" y="1645411"/>
            <a:ext cx="5847008" cy="5847008"/>
          </a:xfrm>
          <a:prstGeom prst="rect">
            <a:avLst/>
          </a:prstGeom>
        </p:spPr>
      </p:pic>
      <p:pic>
        <p:nvPicPr>
          <p:cNvPr id="8" name="TroiNangTroiMua-BeMinhVy-68179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1470" y="1843020"/>
            <a:ext cx="609600" cy="609600"/>
          </a:xfrm>
          <a:prstGeom prst="rect">
            <a:avLst/>
          </a:prstGeom>
        </p:spPr>
      </p:pic>
      <p:pic>
        <p:nvPicPr>
          <p:cNvPr id="9" name="210Ca nha deu yeu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06450" y="16454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7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9807" y="1403797"/>
            <a:ext cx="47323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210Ca nha deu ye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2293" y="4969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7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30+ mẫu hình nền PowerPoint ngộ nghĩnh, dễ thương">
            <a:extLst>
              <a:ext uri="{FF2B5EF4-FFF2-40B4-BE49-F238E27FC236}">
                <a16:creationId xmlns:a16="http://schemas.microsoft.com/office/drawing/2014/main" id="{88841ADA-7A8D-0011-DA5E-FD98417B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B9F8A1-D119-930F-54AA-16615FFA8894}"/>
              </a:ext>
            </a:extLst>
          </p:cNvPr>
          <p:cNvSpPr txBox="1"/>
          <p:nvPr/>
        </p:nvSpPr>
        <p:spPr>
          <a:xfrm>
            <a:off x="1231004" y="2766487"/>
            <a:ext cx="77713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hát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id-ID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id-ID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endParaRPr lang="id-ID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N">
            <a:hlinkClick r:id="" action="ppaction://media"/>
            <a:extLst>
              <a:ext uri="{FF2B5EF4-FFF2-40B4-BE49-F238E27FC236}">
                <a16:creationId xmlns:a16="http://schemas.microsoft.com/office/drawing/2014/main" id="{563AF466-3915-07C8-BF41-0AE218A263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06838" y="18451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7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bomb.wav"/>
          </p:stSnd>
        </p:sndAc>
      </p:transition>
    </mc:Choice>
    <mc:Fallback xmlns="">
      <p:transition spd="slow"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ổng hợp 30+ mẫu hình nền PowerPoint ngộ nghĩnh, dễ thương ">
            <a:extLst>
              <a:ext uri="{FF2B5EF4-FFF2-40B4-BE49-F238E27FC236}">
                <a16:creationId xmlns:a16="http://schemas.microsoft.com/office/drawing/2014/main" id="{DBEB09E8-6CB2-092C-F769-663B5A668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353910-6641-3FED-B47B-F651D5F5AC3E}"/>
              </a:ext>
            </a:extLst>
          </p:cNvPr>
          <p:cNvSpPr txBox="1"/>
          <p:nvPr/>
        </p:nvSpPr>
        <p:spPr>
          <a:xfrm>
            <a:off x="3733800" y="1600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Hoạt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1: </a:t>
            </a:r>
            <a:r>
              <a:rPr lang="en-US" sz="2800" dirty="0" err="1">
                <a:solidFill>
                  <a:srgbClr val="FF0000"/>
                </a:solidFill>
              </a:rPr>
              <a:t>Ôn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0096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031" y="0"/>
            <a:ext cx="1229503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59924" y="1524001"/>
            <a:ext cx="76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/>
              <a:t>5</a:t>
            </a:r>
            <a:endParaRPr lang="vi-VN" sz="13800" b="1" dirty="0"/>
          </a:p>
        </p:txBody>
      </p:sp>
      <p:pic>
        <p:nvPicPr>
          <p:cNvPr id="3" name="Picture 2" descr="Nồi cơm điện Cuckoo 1.2L cao cấp hàng đang rất Hot">
            <a:extLst>
              <a:ext uri="{FF2B5EF4-FFF2-40B4-BE49-F238E27FC236}">
                <a16:creationId xmlns:a16="http://schemas.microsoft.com/office/drawing/2014/main" id="{EB3D5246-9D51-7DE7-A995-B00005E54E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42" y="2034541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Nồi cơm điện Cuckoo 1.2L cao cấp hàng đang rất Hot">
            <a:extLst>
              <a:ext uri="{FF2B5EF4-FFF2-40B4-BE49-F238E27FC236}">
                <a16:creationId xmlns:a16="http://schemas.microsoft.com/office/drawing/2014/main" id="{F2091318-3E2D-D8BD-6698-C159B4BD75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25" y="2024381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Nồi cơm điện Cuckoo 1.2L cao cấp hàng đang rất Hot">
            <a:extLst>
              <a:ext uri="{FF2B5EF4-FFF2-40B4-BE49-F238E27FC236}">
                <a16:creationId xmlns:a16="http://schemas.microsoft.com/office/drawing/2014/main" id="{81FFCF8D-9421-A7AC-F871-F7622F9455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5" y="2034541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Nồi cơm điện Cuckoo 1.2L cao cấp hàng đang rất Hot">
            <a:extLst>
              <a:ext uri="{FF2B5EF4-FFF2-40B4-BE49-F238E27FC236}">
                <a16:creationId xmlns:a16="http://schemas.microsoft.com/office/drawing/2014/main" id="{91689AD4-2C79-E88C-02AE-96B8D8C72F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22" y="2034541"/>
            <a:ext cx="1447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Nồi cơm điện Cuckoo 1.2L cao cấp hàng đang rất Hot">
            <a:extLst>
              <a:ext uri="{FF2B5EF4-FFF2-40B4-BE49-F238E27FC236}">
                <a16:creationId xmlns:a16="http://schemas.microsoft.com/office/drawing/2014/main" id="{F9093775-339D-CA01-EE4D-4486520B93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69" y="2024381"/>
            <a:ext cx="14478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30+ mẫu hình nền PowerPoint ngộ nghĩnh, dễ thương">
            <a:extLst>
              <a:ext uri="{FF2B5EF4-FFF2-40B4-BE49-F238E27FC236}">
                <a16:creationId xmlns:a16="http://schemas.microsoft.com/office/drawing/2014/main" id="{55565DEA-8EE3-D8B8-B518-0475CA4D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23" y="-202328"/>
            <a:ext cx="122993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Bếp gas đôi Duxton DG-668 giá rẻ, giao ngay">
            <a:extLst>
              <a:ext uri="{FF2B5EF4-FFF2-40B4-BE49-F238E27FC236}">
                <a16:creationId xmlns:a16="http://schemas.microsoft.com/office/drawing/2014/main" id="{E35F279E-6457-D347-2913-EE9F7CA6F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70" y="1963420"/>
            <a:ext cx="1508761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Bếp gas đôi Duxton DG-668 giá rẻ, giao ngay">
            <a:extLst>
              <a:ext uri="{FF2B5EF4-FFF2-40B4-BE49-F238E27FC236}">
                <a16:creationId xmlns:a16="http://schemas.microsoft.com/office/drawing/2014/main" id="{0CBCF036-7358-FB11-A930-7C0BF4749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10" y="1943100"/>
            <a:ext cx="1508761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Bếp gas đôi Duxton DG-668 giá rẻ, giao ngay">
            <a:extLst>
              <a:ext uri="{FF2B5EF4-FFF2-40B4-BE49-F238E27FC236}">
                <a16:creationId xmlns:a16="http://schemas.microsoft.com/office/drawing/2014/main" id="{FB591B76-E6D5-55F1-9282-072214708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0" y="1958340"/>
            <a:ext cx="1508761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Bếp gas đôi Duxton DG-668 giá rẻ, giao ngay">
            <a:extLst>
              <a:ext uri="{FF2B5EF4-FFF2-40B4-BE49-F238E27FC236}">
                <a16:creationId xmlns:a16="http://schemas.microsoft.com/office/drawing/2014/main" id="{39078BB2-A6D9-1581-87C0-47CE4E069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610" y="1958340"/>
            <a:ext cx="1508761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Bếp gas đôi Duxton DG-668 giá rẻ, giao ngay">
            <a:extLst>
              <a:ext uri="{FF2B5EF4-FFF2-40B4-BE49-F238E27FC236}">
                <a16:creationId xmlns:a16="http://schemas.microsoft.com/office/drawing/2014/main" id="{9B655FCD-E3E3-77A1-91B4-D58EE7796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0" y="1943100"/>
            <a:ext cx="1508761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D4DD64-9DEC-A717-EED3-F1959A85F88F}"/>
              </a:ext>
            </a:extLst>
          </p:cNvPr>
          <p:cNvSpPr txBox="1"/>
          <p:nvPr/>
        </p:nvSpPr>
        <p:spPr>
          <a:xfrm>
            <a:off x="12163743" y="2560750"/>
            <a:ext cx="381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FF00"/>
                </a:solidFill>
                <a:latin typeface=".VnArial" panose="020B7200000000000000" pitchFamily="34" charset="0"/>
              </a:rPr>
              <a:t>5</a:t>
            </a:r>
            <a:endParaRPr lang="en-US" sz="16600" b="1" dirty="0">
              <a:solidFill>
                <a:srgbClr val="FFFF00"/>
              </a:solidFill>
              <a:latin typeface=".VnArial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4652 L -0.58359 0.037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1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ổng hợp 999+ mẫu hình nền powerpoint trẻ em với nhiều chủ đề hấp dẫn">
            <a:extLst>
              <a:ext uri="{FF2B5EF4-FFF2-40B4-BE49-F238E27FC236}">
                <a16:creationId xmlns:a16="http://schemas.microsoft.com/office/drawing/2014/main" id="{D3D11F7A-C929-377E-874E-01C278878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B77B34-2F75-9E32-A369-37D306F12B11}"/>
              </a:ext>
            </a:extLst>
          </p:cNvPr>
          <p:cNvSpPr txBox="1"/>
          <p:nvPr/>
        </p:nvSpPr>
        <p:spPr>
          <a:xfrm>
            <a:off x="2362200" y="609600"/>
            <a:ext cx="6896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vi-VN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Đếm đến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vi-VN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nhận biết số lượng trong phạm vi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6,</a:t>
            </a:r>
            <a:r>
              <a:rPr lang="vi-VN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Nhận biết số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vi-VN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amera.wav"/>
          </p:stSnd>
        </p:sndAc>
      </p:transition>
    </mc:Choice>
    <mc:Fallback xmlns="">
      <p:transition spd="slow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93224" y="1385549"/>
            <a:ext cx="1011555" cy="26069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436609" y="1268569"/>
            <a:ext cx="1011555" cy="271529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006468" y="1246030"/>
            <a:ext cx="1011555" cy="271529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691495" y="1376965"/>
            <a:ext cx="1011555" cy="261548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423140" y="1239591"/>
            <a:ext cx="1011555" cy="274427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2401560" y="3713408"/>
            <a:ext cx="996315" cy="19812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63623" y="3713408"/>
            <a:ext cx="996315" cy="19812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039498" y="3713408"/>
            <a:ext cx="996315" cy="19812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660089" y="3713408"/>
            <a:ext cx="996315" cy="19812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7423140" y="3713408"/>
            <a:ext cx="996315" cy="19812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9061521" y="3713408"/>
            <a:ext cx="996315" cy="19812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2"/>
          <a:stretch>
            <a:fillRect/>
          </a:stretch>
        </p:blipFill>
        <p:spPr>
          <a:xfrm>
            <a:off x="12541003" y="2600458"/>
            <a:ext cx="1011555" cy="27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0787 L -0.2862 -0.1983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08423" y="1883928"/>
            <a:ext cx="161133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b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6</a:t>
            </a:r>
            <a:endParaRPr lang="en-US" sz="2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6518" y="296213"/>
            <a:ext cx="8639858" cy="6091707"/>
            <a:chOff x="0" y="0"/>
            <a:chExt cx="6041136" cy="3657600"/>
          </a:xfrm>
        </p:grpSpPr>
        <p:pic>
          <p:nvPicPr>
            <p:cNvPr id="6" name="Picture 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6400"/>
              <a:ext cx="996696" cy="1981200"/>
            </a:xfrm>
            <a:prstGeom prst="rect">
              <a:avLst/>
            </a:prstGeom>
          </p:spPr>
        </p:pic>
        <p:pic>
          <p:nvPicPr>
            <p:cNvPr id="7" name="Picture 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76200"/>
              <a:ext cx="1011936" cy="182880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1676400"/>
              <a:ext cx="996696" cy="1981200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733800" y="1676400"/>
              <a:ext cx="996696" cy="198120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1676400"/>
              <a:ext cx="996696" cy="1981200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95400" y="1676400"/>
              <a:ext cx="990600" cy="1972056"/>
            </a:xfrm>
            <a:prstGeom prst="rect">
              <a:avLst/>
            </a:prstGeom>
          </p:spPr>
        </p:pic>
        <p:pic>
          <p:nvPicPr>
            <p:cNvPr id="12" name="Picture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76200"/>
              <a:ext cx="1011936" cy="1828800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76200"/>
              <a:ext cx="1011936" cy="1828800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10000" y="76200"/>
              <a:ext cx="1011936" cy="1828800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029200" y="0"/>
              <a:ext cx="1011936" cy="1828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0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90757" y="1432877"/>
            <a:ext cx="2610487" cy="3992245"/>
            <a:chOff x="0" y="0"/>
            <a:chExt cx="2610994" cy="3992499"/>
          </a:xfrm>
        </p:grpSpPr>
        <p:sp>
          <p:nvSpPr>
            <p:cNvPr id="5" name="Shape 132"/>
            <p:cNvSpPr/>
            <p:nvPr/>
          </p:nvSpPr>
          <p:spPr>
            <a:xfrm>
              <a:off x="0" y="3383"/>
              <a:ext cx="1358837" cy="3989116"/>
            </a:xfrm>
            <a:custGeom>
              <a:avLst/>
              <a:gdLst/>
              <a:ahLst/>
              <a:cxnLst/>
              <a:rect l="0" t="0" r="0" b="0"/>
              <a:pathLst>
                <a:path w="1358837" h="3989116">
                  <a:moveTo>
                    <a:pt x="1358837" y="0"/>
                  </a:moveTo>
                  <a:lnTo>
                    <a:pt x="1358837" y="614146"/>
                  </a:lnTo>
                  <a:lnTo>
                    <a:pt x="1325981" y="616028"/>
                  </a:lnTo>
                  <a:cubicBezTo>
                    <a:pt x="1192879" y="631586"/>
                    <a:pt x="1078532" y="701594"/>
                    <a:pt x="982853" y="826054"/>
                  </a:cubicBezTo>
                  <a:cubicBezTo>
                    <a:pt x="873506" y="968294"/>
                    <a:pt x="804545" y="1264331"/>
                    <a:pt x="776097" y="1714165"/>
                  </a:cubicBezTo>
                  <a:cubicBezTo>
                    <a:pt x="916115" y="1548811"/>
                    <a:pt x="1081635" y="1445465"/>
                    <a:pt x="1272659" y="1404127"/>
                  </a:cubicBezTo>
                  <a:lnTo>
                    <a:pt x="1358837" y="1390444"/>
                  </a:lnTo>
                  <a:lnTo>
                    <a:pt x="1358837" y="1935728"/>
                  </a:lnTo>
                  <a:lnTo>
                    <a:pt x="1354836" y="1935526"/>
                  </a:lnTo>
                  <a:cubicBezTo>
                    <a:pt x="1210818" y="1935526"/>
                    <a:pt x="1089025" y="1991914"/>
                    <a:pt x="989457" y="2104817"/>
                  </a:cubicBezTo>
                  <a:cubicBezTo>
                    <a:pt x="889889" y="2217721"/>
                    <a:pt x="840105" y="2384472"/>
                    <a:pt x="840105" y="2604943"/>
                  </a:cubicBezTo>
                  <a:cubicBezTo>
                    <a:pt x="840105" y="2848529"/>
                    <a:pt x="896112" y="3036489"/>
                    <a:pt x="1008126" y="3168950"/>
                  </a:cubicBezTo>
                  <a:cubicBezTo>
                    <a:pt x="1106138" y="3284854"/>
                    <a:pt x="1216402" y="3350098"/>
                    <a:pt x="1338918" y="3364598"/>
                  </a:cubicBezTo>
                  <a:lnTo>
                    <a:pt x="1358837" y="3365760"/>
                  </a:lnTo>
                  <a:lnTo>
                    <a:pt x="1358837" y="3988948"/>
                  </a:lnTo>
                  <a:lnTo>
                    <a:pt x="1354836" y="3989116"/>
                  </a:lnTo>
                  <a:cubicBezTo>
                    <a:pt x="960120" y="3989116"/>
                    <a:pt x="635635" y="3835700"/>
                    <a:pt x="381381" y="3528996"/>
                  </a:cubicBezTo>
                  <a:cubicBezTo>
                    <a:pt x="127127" y="3222290"/>
                    <a:pt x="0" y="2719624"/>
                    <a:pt x="0" y="2020871"/>
                  </a:cubicBezTo>
                  <a:cubicBezTo>
                    <a:pt x="0" y="1304336"/>
                    <a:pt x="132461" y="787827"/>
                    <a:pt x="397383" y="471343"/>
                  </a:cubicBezTo>
                  <a:cubicBezTo>
                    <a:pt x="629190" y="194420"/>
                    <a:pt x="921574" y="38650"/>
                    <a:pt x="1274534" y="4035"/>
                  </a:cubicBezTo>
                  <a:lnTo>
                    <a:pt x="13588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133"/>
            <p:cNvSpPr/>
            <p:nvPr/>
          </p:nvSpPr>
          <p:spPr>
            <a:xfrm>
              <a:off x="1358837" y="1386840"/>
              <a:ext cx="1252157" cy="2605491"/>
            </a:xfrm>
            <a:custGeom>
              <a:avLst/>
              <a:gdLst/>
              <a:ahLst/>
              <a:cxnLst/>
              <a:rect l="0" t="0" r="0" b="0"/>
              <a:pathLst>
                <a:path w="1252157" h="2605491">
                  <a:moveTo>
                    <a:pt x="113348" y="0"/>
                  </a:moveTo>
                  <a:cubicBezTo>
                    <a:pt x="426276" y="0"/>
                    <a:pt x="694373" y="119126"/>
                    <a:pt x="917512" y="357378"/>
                  </a:cubicBezTo>
                  <a:cubicBezTo>
                    <a:pt x="1140651" y="595630"/>
                    <a:pt x="1252157" y="903224"/>
                    <a:pt x="1252157" y="1280160"/>
                  </a:cubicBezTo>
                  <a:cubicBezTo>
                    <a:pt x="1252157" y="1680210"/>
                    <a:pt x="1134809" y="2001139"/>
                    <a:pt x="900113" y="2242947"/>
                  </a:cubicBezTo>
                  <a:cubicBezTo>
                    <a:pt x="694754" y="2454529"/>
                    <a:pt x="438347" y="2573544"/>
                    <a:pt x="130891" y="2599991"/>
                  </a:cubicBezTo>
                  <a:lnTo>
                    <a:pt x="0" y="2605491"/>
                  </a:lnTo>
                  <a:lnTo>
                    <a:pt x="0" y="1982303"/>
                  </a:lnTo>
                  <a:lnTo>
                    <a:pt x="33338" y="1984248"/>
                  </a:lnTo>
                  <a:cubicBezTo>
                    <a:pt x="172022" y="1984248"/>
                    <a:pt x="287592" y="1930019"/>
                    <a:pt x="380048" y="1821561"/>
                  </a:cubicBezTo>
                  <a:cubicBezTo>
                    <a:pt x="472504" y="1713103"/>
                    <a:pt x="518732" y="1535303"/>
                    <a:pt x="518732" y="1288161"/>
                  </a:cubicBezTo>
                  <a:cubicBezTo>
                    <a:pt x="518732" y="1033907"/>
                    <a:pt x="468948" y="847598"/>
                    <a:pt x="369380" y="729361"/>
                  </a:cubicBezTo>
                  <a:cubicBezTo>
                    <a:pt x="282258" y="625904"/>
                    <a:pt x="176078" y="567758"/>
                    <a:pt x="50840" y="554837"/>
                  </a:cubicBezTo>
                  <a:lnTo>
                    <a:pt x="0" y="552271"/>
                  </a:lnTo>
                  <a:lnTo>
                    <a:pt x="0" y="6987"/>
                  </a:lnTo>
                  <a:lnTo>
                    <a:pt x="11460" y="5167"/>
                  </a:lnTo>
                  <a:cubicBezTo>
                    <a:pt x="44714" y="1722"/>
                    <a:pt x="78677" y="0"/>
                    <a:pt x="11334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134"/>
            <p:cNvSpPr/>
            <p:nvPr/>
          </p:nvSpPr>
          <p:spPr>
            <a:xfrm>
              <a:off x="1358837" y="0"/>
              <a:ext cx="1180148" cy="1053465"/>
            </a:xfrm>
            <a:custGeom>
              <a:avLst/>
              <a:gdLst/>
              <a:ahLst/>
              <a:cxnLst/>
              <a:rect l="0" t="0" r="0" b="0"/>
              <a:pathLst>
                <a:path w="1180148" h="1053465">
                  <a:moveTo>
                    <a:pt x="70676" y="0"/>
                  </a:moveTo>
                  <a:cubicBezTo>
                    <a:pt x="367602" y="0"/>
                    <a:pt x="613474" y="83058"/>
                    <a:pt x="808165" y="249301"/>
                  </a:cubicBezTo>
                  <a:cubicBezTo>
                    <a:pt x="1002856" y="415544"/>
                    <a:pt x="1126808" y="656971"/>
                    <a:pt x="1180148" y="973455"/>
                  </a:cubicBezTo>
                  <a:lnTo>
                    <a:pt x="454724" y="1053465"/>
                  </a:lnTo>
                  <a:cubicBezTo>
                    <a:pt x="436944" y="904113"/>
                    <a:pt x="390716" y="793877"/>
                    <a:pt x="316040" y="722757"/>
                  </a:cubicBezTo>
                  <a:cubicBezTo>
                    <a:pt x="241364" y="651637"/>
                    <a:pt x="144463" y="616077"/>
                    <a:pt x="25337" y="616077"/>
                  </a:cubicBezTo>
                  <a:lnTo>
                    <a:pt x="0" y="617529"/>
                  </a:lnTo>
                  <a:lnTo>
                    <a:pt x="0" y="3383"/>
                  </a:lnTo>
                  <a:lnTo>
                    <a:pt x="706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08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139</Words>
  <Application>Microsoft Office PowerPoint</Application>
  <PresentationFormat>Widescreen</PresentationFormat>
  <Paragraphs>34</Paragraphs>
  <Slides>17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.VnArial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2025-10-22T14:30:38Z</dcterms:created>
  <dcterms:modified xsi:type="dcterms:W3CDTF">2025-10-23T05:13:53Z</dcterms:modified>
</cp:coreProperties>
</file>