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1"/>
  </p:sldMasterIdLst>
  <p:notesMasterIdLst>
    <p:notesMasterId r:id="rId16"/>
  </p:notesMasterIdLst>
  <p:sldIdLst>
    <p:sldId id="353" r:id="rId2"/>
    <p:sldId id="448" r:id="rId3"/>
    <p:sldId id="473" r:id="rId4"/>
    <p:sldId id="474" r:id="rId5"/>
    <p:sldId id="475" r:id="rId6"/>
    <p:sldId id="476" r:id="rId7"/>
    <p:sldId id="477" r:id="rId8"/>
    <p:sldId id="478" r:id="rId9"/>
    <p:sldId id="479" r:id="rId10"/>
    <p:sldId id="456" r:id="rId11"/>
    <p:sldId id="480" r:id="rId12"/>
    <p:sldId id="461" r:id="rId13"/>
    <p:sldId id="470" r:id="rId14"/>
    <p:sldId id="46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00"/>
    <a:srgbClr val="CCFFCC"/>
    <a:srgbClr val="FFFCC9"/>
    <a:srgbClr val="F0B2FC"/>
    <a:srgbClr val="E7FFC9"/>
    <a:srgbClr val="BDFF6D"/>
    <a:srgbClr val="F1FFD1"/>
    <a:srgbClr val="E1FFBD"/>
    <a:srgbClr val="CAF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88909" autoAdjust="0"/>
  </p:normalViewPr>
  <p:slideViewPr>
    <p:cSldViewPr>
      <p:cViewPr varScale="1">
        <p:scale>
          <a:sx n="65" d="100"/>
          <a:sy n="65" d="100"/>
        </p:scale>
        <p:origin x="154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66DD9-E5FC-484D-A4A0-AAD33C6E6F50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C29AA-9E82-4D2D-AFB4-CBDB6254AF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37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C29AA-9E82-4D2D-AFB4-CBDB6254AFF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0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9F36AD04-8178-4B0D-A610-A775D8BE783C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8A1D3EEC-377E-4D7A-8EA8-0021AB72907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8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AD04-8178-4B0D-A610-A775D8BE783C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3EEC-377E-4D7A-8EA8-0021AB7290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7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AD04-8178-4B0D-A610-A775D8BE783C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3EEC-377E-4D7A-8EA8-0021AB72907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769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AD04-8178-4B0D-A610-A775D8BE783C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3EEC-377E-4D7A-8EA8-0021AB7290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123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AD04-8178-4B0D-A610-A775D8BE783C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3EEC-377E-4D7A-8EA8-0021AB7290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3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AD04-8178-4B0D-A610-A775D8BE783C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3EEC-377E-4D7A-8EA8-0021AB72907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45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AD04-8178-4B0D-A610-A775D8BE783C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3EEC-377E-4D7A-8EA8-0021AB72907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395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AD04-8178-4B0D-A610-A775D8BE783C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3EEC-377E-4D7A-8EA8-0021AB72907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775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AD04-8178-4B0D-A610-A775D8BE783C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3EEC-377E-4D7A-8EA8-0021AB72907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90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AD04-8178-4B0D-A610-A775D8BE783C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3EEC-377E-4D7A-8EA8-0021AB7290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1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AD04-8178-4B0D-A610-A775D8BE783C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3EEC-377E-4D7A-8EA8-0021AB72907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11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AD04-8178-4B0D-A610-A775D8BE783C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3EEC-377E-4D7A-8EA8-0021AB7290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64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AD04-8178-4B0D-A610-A775D8BE783C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3EEC-377E-4D7A-8EA8-0021AB72907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52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AD04-8178-4B0D-A610-A775D8BE783C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3EEC-377E-4D7A-8EA8-0021AB72907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51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AD04-8178-4B0D-A610-A775D8BE783C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3EEC-377E-4D7A-8EA8-0021AB7290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48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AD04-8178-4B0D-A610-A775D8BE783C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3EEC-377E-4D7A-8EA8-0021AB72907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80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AD04-8178-4B0D-A610-A775D8BE783C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D3EEC-377E-4D7A-8EA8-0021AB7290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1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F36AD04-8178-4B0D-A610-A775D8BE783C}" type="datetimeFigureOut">
              <a:rPr lang="en-US" smtClean="0"/>
              <a:pPr/>
              <a:t>19/10/2025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A1D3EEC-377E-4D7A-8EA8-0021AB7290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1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10"/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gradFill rotWithShape="1">
            <a:gsLst>
              <a:gs pos="0">
                <a:srgbClr val="185E18"/>
              </a:gs>
              <a:gs pos="50000">
                <a:srgbClr val="33CC33"/>
              </a:gs>
              <a:gs pos="100000">
                <a:srgbClr val="185E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Rectangle 11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gradFill rotWithShape="1">
            <a:gsLst>
              <a:gs pos="0">
                <a:srgbClr val="185E18"/>
              </a:gs>
              <a:gs pos="50000">
                <a:srgbClr val="33CC33"/>
              </a:gs>
              <a:gs pos="100000">
                <a:srgbClr val="185E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82550" y="260350"/>
            <a:ext cx="9036050" cy="6264275"/>
            <a:chOff x="134" y="48"/>
            <a:chExt cx="5422" cy="4115"/>
          </a:xfrm>
        </p:grpSpPr>
        <p:sp>
          <p:nvSpPr>
            <p:cNvPr id="10254" name="Rectangle 13"/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255" name="Picture 14" descr="sflower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6" name="Picture 15" descr="sflower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7" name="Picture 16" descr="sflower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8" name="Picture 17" descr="sflower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46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495800"/>
            <a:ext cx="1143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572000"/>
            <a:ext cx="1219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Text Box 22"/>
          <p:cNvSpPr txBox="1">
            <a:spLocks noChangeArrowheads="1"/>
          </p:cNvSpPr>
          <p:nvPr/>
        </p:nvSpPr>
        <p:spPr bwMode="auto">
          <a:xfrm>
            <a:off x="952500" y="869592"/>
            <a:ext cx="723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MẪU GIÁO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 ĐÀO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0" name="Text Box 24"/>
          <p:cNvSpPr txBox="1">
            <a:spLocks noChangeArrowheads="1"/>
          </p:cNvSpPr>
          <p:nvPr/>
        </p:nvSpPr>
        <p:spPr bwMode="auto">
          <a:xfrm>
            <a:off x="801668" y="1828800"/>
            <a:ext cx="7504132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MĨ</a:t>
            </a:r>
          </a:p>
          <a:p>
            <a:pPr algn="ctr">
              <a:spcBef>
                <a:spcPct val="50000"/>
              </a:spcBef>
            </a:pP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5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endParaRPr lang="en-US" sz="5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1" name="Text Box 25"/>
          <p:cNvSpPr txBox="1">
            <a:spLocks noChangeArrowheads="1"/>
          </p:cNvSpPr>
          <p:nvPr/>
        </p:nvSpPr>
        <p:spPr bwMode="auto">
          <a:xfrm>
            <a:off x="2514600" y="4800600"/>
            <a:ext cx="5410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hị</a:t>
            </a:r>
            <a:r>
              <a:rPr lang="en-US" sz="24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4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400" b="1" i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24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4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2" name="Text Box 26"/>
          <p:cNvSpPr txBox="1">
            <a:spLocks noChangeArrowheads="1"/>
          </p:cNvSpPr>
          <p:nvPr/>
        </p:nvSpPr>
        <p:spPr bwMode="auto">
          <a:xfrm>
            <a:off x="2266950" y="5791200"/>
            <a:ext cx="5113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Cư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Bao</a:t>
            </a:r>
            <a:r>
              <a:rPr lang="en-US" b="1" dirty="0" smtClean="0">
                <a:solidFill>
                  <a:srgbClr val="0000FF"/>
                </a:solidFill>
              </a:rPr>
              <a:t>, </a:t>
            </a:r>
            <a:r>
              <a:rPr lang="en-US" b="1" dirty="0" err="1">
                <a:solidFill>
                  <a:srgbClr val="0000FF"/>
                </a:solidFill>
              </a:rPr>
              <a:t>tháng</a:t>
            </a:r>
            <a:r>
              <a:rPr lang="en-US" b="1" dirty="0">
                <a:solidFill>
                  <a:srgbClr val="0000FF"/>
                </a:solidFill>
              </a:rPr>
              <a:t>  </a:t>
            </a:r>
            <a:r>
              <a:rPr lang="en-US" b="1" dirty="0" smtClean="0">
                <a:solidFill>
                  <a:srgbClr val="0000FF"/>
                </a:solidFill>
              </a:rPr>
              <a:t>9</a:t>
            </a:r>
            <a:r>
              <a:rPr lang="en-US" b="1" dirty="0">
                <a:solidFill>
                  <a:srgbClr val="0000FF"/>
                </a:solidFill>
              </a:rPr>
              <a:t>/</a:t>
            </a:r>
            <a:r>
              <a:rPr lang="en-US" b="1" dirty="0" smtClean="0">
                <a:solidFill>
                  <a:srgbClr val="0000FF"/>
                </a:solidFill>
              </a:rPr>
              <a:t>2025</a:t>
            </a:r>
            <a:endParaRPr lang="en-US" dirty="0"/>
          </a:p>
        </p:txBody>
      </p:sp>
      <p:sp>
        <p:nvSpPr>
          <p:cNvPr id="10253" name="Text Box 22"/>
          <p:cNvSpPr txBox="1">
            <a:spLocks noChangeArrowheads="1"/>
          </p:cNvSpPr>
          <p:nvPr/>
        </p:nvSpPr>
        <p:spPr bwMode="auto">
          <a:xfrm>
            <a:off x="1219200" y="500499"/>
            <a:ext cx="7086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PHƯỜNG CƯ BAO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10"/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gradFill rotWithShape="1">
            <a:gsLst>
              <a:gs pos="0">
                <a:srgbClr val="185E18"/>
              </a:gs>
              <a:gs pos="50000">
                <a:srgbClr val="33CC33"/>
              </a:gs>
              <a:gs pos="100000">
                <a:srgbClr val="185E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Rectangle 11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gradFill rotWithShape="1">
            <a:gsLst>
              <a:gs pos="0">
                <a:srgbClr val="185E18"/>
              </a:gs>
              <a:gs pos="50000">
                <a:srgbClr val="33CC33"/>
              </a:gs>
              <a:gs pos="100000">
                <a:srgbClr val="185E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82550" y="260350"/>
            <a:ext cx="9036050" cy="6264275"/>
            <a:chOff x="134" y="48"/>
            <a:chExt cx="5422" cy="4115"/>
          </a:xfrm>
        </p:grpSpPr>
        <p:sp>
          <p:nvSpPr>
            <p:cNvPr id="10254" name="Rectangle 13"/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255" name="Picture 14" descr="sflower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6" name="Picture 15" descr="sflower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7" name="Picture 16" descr="sflower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8" name="Picture 17" descr="sflower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46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495800"/>
            <a:ext cx="1143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7600" y="4572000"/>
            <a:ext cx="1219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/>
            </a:r>
            <a:br>
              <a:rPr lang="en-US" sz="4400" dirty="0" smtClean="0">
                <a:solidFill>
                  <a:srgbClr val="FF0000"/>
                </a:solidFill>
              </a:rPr>
            </a:br>
            <a:r>
              <a:rPr lang="en-US" sz="4400" dirty="0">
                <a:solidFill>
                  <a:srgbClr val="FF0000"/>
                </a:solidFill>
              </a:rPr>
              <a:t/>
            </a:r>
            <a:br>
              <a:rPr lang="en-US" sz="4400" dirty="0">
                <a:solidFill>
                  <a:srgbClr val="FF0000"/>
                </a:solidFill>
              </a:rPr>
            </a:br>
            <a:r>
              <a:rPr lang="en-US" sz="4400" dirty="0" smtClean="0">
                <a:solidFill>
                  <a:srgbClr val="FF0000"/>
                </a:solidFill>
              </a:rPr>
              <a:t/>
            </a:r>
            <a:br>
              <a:rPr lang="en-US" sz="4400" dirty="0" smtClean="0">
                <a:solidFill>
                  <a:srgbClr val="FF0000"/>
                </a:solidFill>
              </a:rPr>
            </a:br>
            <a:r>
              <a:rPr lang="en-US" sz="4400" dirty="0" smtClean="0">
                <a:solidFill>
                  <a:srgbClr val="FF0000"/>
                </a:solidFill>
              </a:rPr>
              <a:t/>
            </a:r>
            <a:br>
              <a:rPr lang="en-US" sz="4400" dirty="0" smtClean="0">
                <a:solidFill>
                  <a:srgbClr val="FF0000"/>
                </a:solidFill>
              </a:rPr>
            </a:br>
            <a:r>
              <a:rPr lang="en-US" sz="4400" dirty="0" smtClean="0">
                <a:solidFill>
                  <a:srgbClr val="FF0000"/>
                </a:solidFill>
              </a:rPr>
              <a:t/>
            </a:r>
            <a:br>
              <a:rPr lang="en-US" sz="4400" dirty="0" smtClean="0">
                <a:solidFill>
                  <a:srgbClr val="FF0000"/>
                </a:solidFill>
              </a:rPr>
            </a:br>
            <a:r>
              <a:rPr lang="en-US" sz="53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3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3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53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3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53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53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53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iếc Đèn Ông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6116" y="5586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6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0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30595" y="1295400"/>
            <a:ext cx="6718005" cy="2755434"/>
          </a:xfrm>
        </p:spPr>
        <p:txBody>
          <a:bodyPr/>
          <a:lstStyle/>
          <a:p>
            <a:r>
              <a:rPr lang="en-US" sz="6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6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21934" y="4419600"/>
            <a:ext cx="5308866" cy="556378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152400" y="90247"/>
            <a:ext cx="9187706" cy="6801648"/>
            <a:chOff x="43" y="-305"/>
            <a:chExt cx="5513" cy="4468"/>
          </a:xfrm>
        </p:grpSpPr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43" y="-305"/>
              <a:ext cx="5303" cy="4370"/>
            </a:xfrm>
            <a:prstGeom prst="rect">
              <a:avLst/>
            </a:prstGeom>
            <a:noFill/>
            <a:ln w="76200" cmpd="tri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4" descr="sflower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5" descr="sflower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6" descr="sflower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7" descr="sflower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Chiếc Đèn Ông Sao (Remix) [Melod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267200" y="3733799"/>
            <a:ext cx="609600" cy="45719"/>
          </a:xfrm>
          <a:prstGeom prst="rect">
            <a:avLst/>
          </a:prstGeom>
        </p:spPr>
      </p:pic>
      <p:pic>
        <p:nvPicPr>
          <p:cNvPr id="3" name="Chiếc Đèn Ông Sao (Remix) [Melod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5181600"/>
            <a:ext cx="838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8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685800"/>
            <a:ext cx="6798734" cy="5029200"/>
          </a:xfrm>
        </p:spPr>
        <p:txBody>
          <a:bodyPr>
            <a:noAutofit/>
          </a:bodyPr>
          <a:lstStyle/>
          <a:p>
            <a:r>
              <a:rPr lang="en-US" sz="6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6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6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6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6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iaConBuomVang-HoaTau-2779010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512116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96654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57200" y="228600"/>
            <a:ext cx="8382840" cy="6413938"/>
            <a:chOff x="45" y="-553"/>
            <a:chExt cx="5621" cy="4716"/>
          </a:xfrm>
        </p:grpSpPr>
        <p:sp>
          <p:nvSpPr>
            <p:cNvPr id="3" name="Rectangle 13"/>
            <p:cNvSpPr>
              <a:spLocks noChangeArrowheads="1"/>
            </p:cNvSpPr>
            <p:nvPr/>
          </p:nvSpPr>
          <p:spPr bwMode="auto">
            <a:xfrm>
              <a:off x="45" y="-553"/>
              <a:ext cx="5621" cy="4618"/>
            </a:xfrm>
            <a:prstGeom prst="rect">
              <a:avLst/>
            </a:prstGeom>
            <a:noFill/>
            <a:ln w="76200" cmpd="tri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" name="Picture 14" descr="sflower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5" descr="sflower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6" descr="sflower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7" descr="sflower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Placeholder 32"/>
          <p:cNvSpPr>
            <a:spLocks noGrp="1"/>
          </p:cNvSpPr>
          <p:nvPr>
            <p:ph type="body" idx="1"/>
          </p:nvPr>
        </p:nvSpPr>
        <p:spPr>
          <a:xfrm>
            <a:off x="5257799" y="4876740"/>
            <a:ext cx="2808979" cy="60966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Thank you! 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1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10"/>
          <p:cNvSpPr>
            <a:spLocks noChangeArrowheads="1"/>
          </p:cNvSpPr>
          <p:nvPr/>
        </p:nvSpPr>
        <p:spPr bwMode="auto">
          <a:xfrm>
            <a:off x="0" y="0"/>
            <a:ext cx="9144000" cy="304800"/>
          </a:xfrm>
          <a:prstGeom prst="rect">
            <a:avLst/>
          </a:prstGeom>
          <a:gradFill rotWithShape="1">
            <a:gsLst>
              <a:gs pos="0">
                <a:srgbClr val="185E18"/>
              </a:gs>
              <a:gs pos="50000">
                <a:srgbClr val="33CC33"/>
              </a:gs>
              <a:gs pos="100000">
                <a:srgbClr val="185E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Rectangle 11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gradFill rotWithShape="1">
            <a:gsLst>
              <a:gs pos="0">
                <a:srgbClr val="185E18"/>
              </a:gs>
              <a:gs pos="50000">
                <a:srgbClr val="33CC33"/>
              </a:gs>
              <a:gs pos="100000">
                <a:srgbClr val="185E18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82550" y="260350"/>
            <a:ext cx="9036050" cy="6264275"/>
            <a:chOff x="134" y="48"/>
            <a:chExt cx="5422" cy="4115"/>
          </a:xfrm>
        </p:grpSpPr>
        <p:sp>
          <p:nvSpPr>
            <p:cNvPr id="10254" name="Rectangle 13"/>
            <p:cNvSpPr>
              <a:spLocks noChangeArrowheads="1"/>
            </p:cNvSpPr>
            <p:nvPr/>
          </p:nvSpPr>
          <p:spPr bwMode="auto">
            <a:xfrm>
              <a:off x="249" y="164"/>
              <a:ext cx="5171" cy="3901"/>
            </a:xfrm>
            <a:prstGeom prst="rect">
              <a:avLst/>
            </a:prstGeom>
            <a:noFill/>
            <a:ln w="76200" cmpd="tri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255" name="Picture 14" descr="sflowe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>
              <a:off x="188" y="-6"/>
              <a:ext cx="325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6" name="Picture 15" descr="sflowe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>
              <a:off x="5189" y="47"/>
              <a:ext cx="325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7" name="Picture 16" descr="sflowe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>
              <a:off x="199" y="3797"/>
              <a:ext cx="325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8" name="Picture 17" descr="sflower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>
              <a:off x="5189" y="3797"/>
              <a:ext cx="325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46" name="Picture 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4495800"/>
            <a:ext cx="1143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67600" y="4572000"/>
            <a:ext cx="1219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243390" y="2415752"/>
            <a:ext cx="85344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>
              <a:spcBef>
                <a:spcPct val="50000"/>
              </a:spcBef>
            </a:pP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4400" b="1" dirty="0">
              <a:solidFill>
                <a:srgbClr val="FFC000"/>
              </a:solidFill>
              <a:latin typeface="Vni avo"/>
              <a:cs typeface="Times New Roman" pitchFamily="18" charset="0"/>
            </a:endParaRPr>
          </a:p>
        </p:txBody>
      </p:sp>
      <p:pic>
        <p:nvPicPr>
          <p:cNvPr id="3" name="ChuEchCon-NguyetHang_5p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5775" y="5219700"/>
            <a:ext cx="609600" cy="609600"/>
          </a:xfrm>
          <a:prstGeom prst="rect">
            <a:avLst/>
          </a:prstGeom>
        </p:spPr>
      </p:pic>
      <p:pic>
        <p:nvPicPr>
          <p:cNvPr id="4" name="KiaConBuomVang-HoaTau-27790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5775" y="5208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5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4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8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5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0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733800"/>
            <a:ext cx="9143999" cy="1125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3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1600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5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3919</TotalTime>
  <Words>68</Words>
  <Application>Microsoft Office PowerPoint</Application>
  <PresentationFormat>On-screen Show (4:3)</PresentationFormat>
  <Paragraphs>15</Paragraphs>
  <Slides>14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Garamond</vt:lpstr>
      <vt:lpstr>Times New Roman</vt:lpstr>
      <vt:lpstr>Vni avo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Hoạt động 2: Xem lồng đèn mẫu</vt:lpstr>
      <vt:lpstr>PowerPoint Presentation</vt:lpstr>
      <vt:lpstr>Hoạt động 3: Trẻ thực hiện  </vt:lpstr>
      <vt:lpstr>Hoạt động 4: Trưng bày sản phẩm</vt:lpstr>
      <vt:lpstr>Tiết học kết thúc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ts83dnk</dc:creator>
  <cp:lastModifiedBy>Admin</cp:lastModifiedBy>
  <cp:revision>306</cp:revision>
  <dcterms:created xsi:type="dcterms:W3CDTF">2020-12-24T12:14:10Z</dcterms:created>
  <dcterms:modified xsi:type="dcterms:W3CDTF">2025-10-19T08:11:18Z</dcterms:modified>
</cp:coreProperties>
</file>